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59" r:id="rId3"/>
    <p:sldId id="268" r:id="rId4"/>
    <p:sldId id="260" r:id="rId5"/>
    <p:sldId id="266" r:id="rId6"/>
    <p:sldId id="270" r:id="rId7"/>
    <p:sldId id="269" r:id="rId8"/>
    <p:sldId id="262" r:id="rId9"/>
  </p:sldIdLst>
  <p:sldSz cx="6858000" cy="9144000" type="letter"/>
  <p:notesSz cx="10693400" cy="10693400"/>
  <p:defaultTextStyle>
    <a:defPPr>
      <a:defRPr lang="en-US"/>
    </a:defPPr>
    <a:lvl1pPr marL="0" algn="l" defTabSz="68407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35" algn="l" defTabSz="68407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070" algn="l" defTabSz="68407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105" algn="l" defTabSz="68407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140" algn="l" defTabSz="68407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174" algn="l" defTabSz="68407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210" algn="l" defTabSz="68407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244" algn="l" defTabSz="68407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280" algn="l" defTabSz="68407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240" userDrawn="1">
          <p15:clr>
            <a:srgbClr val="A4A3A4"/>
          </p15:clr>
        </p15:guide>
        <p15:guide id="3" orient="horz" pos="192" userDrawn="1">
          <p15:clr>
            <a:srgbClr val="A4A3A4"/>
          </p15:clr>
        </p15:guide>
        <p15:guide id="4" orient="horz" pos="5520" userDrawn="1">
          <p15:clr>
            <a:srgbClr val="A4A3A4"/>
          </p15:clr>
        </p15:guide>
        <p15:guide id="5" pos="2160" userDrawn="1">
          <p15:clr>
            <a:srgbClr val="A4A3A4"/>
          </p15:clr>
        </p15:guide>
        <p15:guide id="6" pos="4080" userDrawn="1">
          <p15:clr>
            <a:srgbClr val="A4A3A4"/>
          </p15:clr>
        </p15:guide>
        <p15:guide id="7" orient="horz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00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660"/>
  </p:normalViewPr>
  <p:slideViewPr>
    <p:cSldViewPr>
      <p:cViewPr varScale="1">
        <p:scale>
          <a:sx n="49" d="100"/>
          <a:sy n="49" d="100"/>
        </p:scale>
        <p:origin x="2364" y="42"/>
      </p:cViewPr>
      <p:guideLst>
        <p:guide orient="horz" pos="2976"/>
        <p:guide pos="240"/>
        <p:guide orient="horz" pos="192"/>
        <p:guide orient="horz" pos="5520"/>
        <p:guide pos="2160"/>
        <p:guide pos="4080"/>
        <p:guide orient="horz"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ED79-357D-46B7-8B93-CBE0F1D10928}" type="datetimeFigureOut">
              <a:rPr lang="en-CA" smtClean="0"/>
              <a:t>2017-01-25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94150" y="1336675"/>
            <a:ext cx="27051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5146675"/>
            <a:ext cx="855345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46339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10156825"/>
            <a:ext cx="4632325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9549-1419-44C6-8B2C-C640F5F99C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60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9549-1419-44C6-8B2C-C640F5F99CC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221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3773" y="2834645"/>
            <a:ext cx="41227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27547" y="5120645"/>
            <a:ext cx="33951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2518" y="2103125"/>
            <a:ext cx="21098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497900" y="2103125"/>
            <a:ext cx="21098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2516" y="365765"/>
            <a:ext cx="43652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2516" y="2103125"/>
            <a:ext cx="43652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49098" y="8503925"/>
            <a:ext cx="1552091" cy="2073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42518" y="8503925"/>
            <a:ext cx="1115565" cy="2073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492209" y="8503925"/>
            <a:ext cx="1115565" cy="2073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93183">
        <a:defRPr>
          <a:latin typeface="+mn-lt"/>
          <a:ea typeface="+mn-ea"/>
          <a:cs typeface="+mn-cs"/>
        </a:defRPr>
      </a:lvl2pPr>
      <a:lvl3pPr marL="586366">
        <a:defRPr>
          <a:latin typeface="+mn-lt"/>
          <a:ea typeface="+mn-ea"/>
          <a:cs typeface="+mn-cs"/>
        </a:defRPr>
      </a:lvl3pPr>
      <a:lvl4pPr marL="879549">
        <a:defRPr>
          <a:latin typeface="+mn-lt"/>
          <a:ea typeface="+mn-ea"/>
          <a:cs typeface="+mn-cs"/>
        </a:defRPr>
      </a:lvl4pPr>
      <a:lvl5pPr marL="1172731">
        <a:defRPr>
          <a:latin typeface="+mn-lt"/>
          <a:ea typeface="+mn-ea"/>
          <a:cs typeface="+mn-cs"/>
        </a:defRPr>
      </a:lvl5pPr>
      <a:lvl6pPr marL="1465913">
        <a:defRPr>
          <a:latin typeface="+mn-lt"/>
          <a:ea typeface="+mn-ea"/>
          <a:cs typeface="+mn-cs"/>
        </a:defRPr>
      </a:lvl6pPr>
      <a:lvl7pPr marL="1759097">
        <a:defRPr>
          <a:latin typeface="+mn-lt"/>
          <a:ea typeface="+mn-ea"/>
          <a:cs typeface="+mn-cs"/>
        </a:defRPr>
      </a:lvl7pPr>
      <a:lvl8pPr marL="2052280">
        <a:defRPr>
          <a:latin typeface="+mn-lt"/>
          <a:ea typeface="+mn-ea"/>
          <a:cs typeface="+mn-cs"/>
        </a:defRPr>
      </a:lvl8pPr>
      <a:lvl9pPr marL="234546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93183">
        <a:defRPr>
          <a:latin typeface="+mn-lt"/>
          <a:ea typeface="+mn-ea"/>
          <a:cs typeface="+mn-cs"/>
        </a:defRPr>
      </a:lvl2pPr>
      <a:lvl3pPr marL="586366">
        <a:defRPr>
          <a:latin typeface="+mn-lt"/>
          <a:ea typeface="+mn-ea"/>
          <a:cs typeface="+mn-cs"/>
        </a:defRPr>
      </a:lvl3pPr>
      <a:lvl4pPr marL="879549">
        <a:defRPr>
          <a:latin typeface="+mn-lt"/>
          <a:ea typeface="+mn-ea"/>
          <a:cs typeface="+mn-cs"/>
        </a:defRPr>
      </a:lvl4pPr>
      <a:lvl5pPr marL="1172731">
        <a:defRPr>
          <a:latin typeface="+mn-lt"/>
          <a:ea typeface="+mn-ea"/>
          <a:cs typeface="+mn-cs"/>
        </a:defRPr>
      </a:lvl5pPr>
      <a:lvl6pPr marL="1465913">
        <a:defRPr>
          <a:latin typeface="+mn-lt"/>
          <a:ea typeface="+mn-ea"/>
          <a:cs typeface="+mn-cs"/>
        </a:defRPr>
      </a:lvl6pPr>
      <a:lvl7pPr marL="1759097">
        <a:defRPr>
          <a:latin typeface="+mn-lt"/>
          <a:ea typeface="+mn-ea"/>
          <a:cs typeface="+mn-cs"/>
        </a:defRPr>
      </a:lvl7pPr>
      <a:lvl8pPr marL="2052280">
        <a:defRPr>
          <a:latin typeface="+mn-lt"/>
          <a:ea typeface="+mn-ea"/>
          <a:cs typeface="+mn-cs"/>
        </a:defRPr>
      </a:lvl8pPr>
      <a:lvl9pPr marL="234546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533400" y="2001456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596290" y="3652532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2658093" y="4714384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4738455" y="4777782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700562" y="4866619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3007735" y="3458475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723126" y="3404375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5091420" y="361486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2768208" y="361486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4800673" y="1750790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2753814" y="1834315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842847" y="321381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804383"/>
              </p:ext>
            </p:extLst>
          </p:nvPr>
        </p:nvGraphicFramePr>
        <p:xfrm>
          <a:off x="381000" y="3363883"/>
          <a:ext cx="6096000" cy="2746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3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793685"/>
              </p:ext>
            </p:extLst>
          </p:nvPr>
        </p:nvGraphicFramePr>
        <p:xfrm>
          <a:off x="381000" y="304800"/>
          <a:ext cx="6096000" cy="28065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221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86640" y="6521795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4963579" y="6322876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2760732" y="6266817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626169" y="7599862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2743016" y="7704884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4871731" y="7605983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31189"/>
              </p:ext>
            </p:extLst>
          </p:nvPr>
        </p:nvGraphicFramePr>
        <p:xfrm>
          <a:off x="381000" y="6266817"/>
          <a:ext cx="6096000" cy="269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37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541356" y="1905030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3011819" y="356022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4745051" y="324379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680108" y="304800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680108" y="1705669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2866486" y="1611931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546991" y="3436993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2920727" y="4627924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4758511" y="3277857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2721071" y="3232281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4758511" y="4696917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811872" y="4572765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57239"/>
              </p:ext>
            </p:extLst>
          </p:nvPr>
        </p:nvGraphicFramePr>
        <p:xfrm>
          <a:off x="381000" y="304800"/>
          <a:ext cx="6096000" cy="269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405443"/>
              </p:ext>
            </p:extLst>
          </p:nvPr>
        </p:nvGraphicFramePr>
        <p:xfrm>
          <a:off x="381000" y="3234549"/>
          <a:ext cx="6096000" cy="2725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2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2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40432" y="7759991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883653" y="6202039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2737917" y="6228359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4692942" y="7533331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2753813" y="7594077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4852450" y="6126237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13020"/>
              </p:ext>
            </p:extLst>
          </p:nvPr>
        </p:nvGraphicFramePr>
        <p:xfrm>
          <a:off x="381000" y="6144181"/>
          <a:ext cx="6096000" cy="2725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2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2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597693" y="1918461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951141" y="384054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2693042" y="360853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562572" y="1658403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4795019" y="384054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2830426" y="1669781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560406" y="4852803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2962971" y="3225376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575524" y="4604825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2604532" y="4534531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4775181" y="3297669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725319" y="3198413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79017" y="7727275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3000259" y="7521027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657726" y="6157933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4707194" y="7469804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2735694" y="6208889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4855656" y="6153326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234542"/>
              </p:ext>
            </p:extLst>
          </p:nvPr>
        </p:nvGraphicFramePr>
        <p:xfrm>
          <a:off x="381000" y="6113438"/>
          <a:ext cx="6096000" cy="2725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2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2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9117"/>
              </p:ext>
            </p:extLst>
          </p:nvPr>
        </p:nvGraphicFramePr>
        <p:xfrm>
          <a:off x="343712" y="3198413"/>
          <a:ext cx="6096000" cy="2688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40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23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40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1712"/>
              </p:ext>
            </p:extLst>
          </p:nvPr>
        </p:nvGraphicFramePr>
        <p:xfrm>
          <a:off x="381000" y="350546"/>
          <a:ext cx="6096001" cy="26619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309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09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74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641594" y="641846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4983235" y="1719017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2774890" y="364685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603822" y="1651563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692427" y="359027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2880643" y="1651563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480939" y="4826156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2953277" y="3230066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4716148" y="3268262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542214" y="4538762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656373" y="3319218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2741793" y="4549880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29022"/>
              </p:ext>
            </p:extLst>
          </p:nvPr>
        </p:nvGraphicFramePr>
        <p:xfrm>
          <a:off x="353439" y="3230066"/>
          <a:ext cx="6096000" cy="2688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40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23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40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046035"/>
              </p:ext>
            </p:extLst>
          </p:nvPr>
        </p:nvGraphicFramePr>
        <p:xfrm>
          <a:off x="381000" y="350546"/>
          <a:ext cx="6096001" cy="26619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309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09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916362" y="7654101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2505454" y="7844567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601260" y="6228405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4743051" y="7497921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4688385" y="6213809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2697589" y="6124910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06737"/>
              </p:ext>
            </p:extLst>
          </p:nvPr>
        </p:nvGraphicFramePr>
        <p:xfrm>
          <a:off x="381000" y="6141123"/>
          <a:ext cx="6096000" cy="2746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3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30943" y="590046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3009712" y="390603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4701089" y="385652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700855" y="1804481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4952620" y="1724427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4784539" y="3306199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2651397" y="1721123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2718963" y="3357156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30942" y="3575334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2965408" y="4703243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4618444" y="4636479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781265" y="4641299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54687"/>
              </p:ext>
            </p:extLst>
          </p:nvPr>
        </p:nvGraphicFramePr>
        <p:xfrm>
          <a:off x="380999" y="304800"/>
          <a:ext cx="6096001" cy="279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326583"/>
              </p:ext>
            </p:extLst>
          </p:nvPr>
        </p:nvGraphicFramePr>
        <p:xfrm>
          <a:off x="380999" y="3276600"/>
          <a:ext cx="6096000" cy="2725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2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2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2496203" y="7871064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5061043" y="6221770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703867" y="7597479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4770295" y="7620398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2772952" y="6244424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782377" y="6181666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97576"/>
              </p:ext>
            </p:extLst>
          </p:nvPr>
        </p:nvGraphicFramePr>
        <p:xfrm>
          <a:off x="400138" y="6163726"/>
          <a:ext cx="6096000" cy="28065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221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30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57200" y="1869581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2967414" y="384585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2727887" y="1706962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4744422" y="305813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728590" y="427305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4926716" y="1670403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624264" y="4666110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2510291" y="3553923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5031108" y="4686210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521822" y="3277091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2774784" y="4737760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4897335" y="3314375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909858"/>
              </p:ext>
            </p:extLst>
          </p:nvPr>
        </p:nvGraphicFramePr>
        <p:xfrm>
          <a:off x="381000" y="304800"/>
          <a:ext cx="6096000" cy="269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908972"/>
              </p:ext>
            </p:extLst>
          </p:nvPr>
        </p:nvGraphicFramePr>
        <p:xfrm>
          <a:off x="368030" y="3279123"/>
          <a:ext cx="6096000" cy="2725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2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2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613455" y="6446721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900834" y="6236564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2748664" y="6205845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644461" y="7520857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2734827" y="7608635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4922902" y="7557086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84841"/>
              </p:ext>
            </p:extLst>
          </p:nvPr>
        </p:nvGraphicFramePr>
        <p:xfrm>
          <a:off x="393970" y="6205845"/>
          <a:ext cx="6096000" cy="269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01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2484913" y="2040982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5067902" y="405099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690934" y="383111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4777155" y="1782003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690934" y="1842749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2866486" y="370035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3000259" y="3471063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4580207" y="3681086"/>
            <a:ext cx="1743923" cy="85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2612204" y="4791874"/>
            <a:ext cx="1336535" cy="13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4679797" y="4766108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704748" y="4853588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796687" y="3412156"/>
            <a:ext cx="1125028" cy="13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58575"/>
              </p:ext>
            </p:extLst>
          </p:nvPr>
        </p:nvGraphicFramePr>
        <p:xfrm>
          <a:off x="381000" y="304800"/>
          <a:ext cx="6096000" cy="2888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45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38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925965"/>
              </p:ext>
            </p:extLst>
          </p:nvPr>
        </p:nvGraphicFramePr>
        <p:xfrm>
          <a:off x="381000" y="3442335"/>
          <a:ext cx="6096000" cy="26776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38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8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44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13" t="66611" r="3600" b="18000"/>
          <a:stretch/>
        </p:blipFill>
        <p:spPr bwMode="auto">
          <a:xfrm>
            <a:off x="3697507" y="3691919"/>
            <a:ext cx="2440042" cy="119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t="25948" r="57080" b="48586"/>
          <a:stretch/>
        </p:blipFill>
        <p:spPr bwMode="auto">
          <a:xfrm>
            <a:off x="1464884" y="1625471"/>
            <a:ext cx="857482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0" t="27374" r="6400" b="48586"/>
          <a:stretch/>
        </p:blipFill>
        <p:spPr bwMode="auto">
          <a:xfrm>
            <a:off x="4114800" y="5564950"/>
            <a:ext cx="1571996" cy="157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t="61883" r="75420" b="13725"/>
          <a:stretch/>
        </p:blipFill>
        <p:spPr bwMode="auto">
          <a:xfrm>
            <a:off x="1236296" y="3568086"/>
            <a:ext cx="1438977" cy="13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0" t="26533" r="28027" b="48586"/>
          <a:stretch/>
        </p:blipFill>
        <p:spPr bwMode="auto">
          <a:xfrm>
            <a:off x="1280598" y="5730320"/>
            <a:ext cx="1350372" cy="12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Image result for 3d sha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" t="24400" r="76520" b="48586"/>
          <a:stretch/>
        </p:blipFill>
        <p:spPr bwMode="auto">
          <a:xfrm>
            <a:off x="4114800" y="1423481"/>
            <a:ext cx="1342610" cy="15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946632"/>
              </p:ext>
            </p:extLst>
          </p:nvPr>
        </p:nvGraphicFramePr>
        <p:xfrm>
          <a:off x="457200" y="1447800"/>
          <a:ext cx="5982122" cy="6099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061">
                  <a:extLst>
                    <a:ext uri="{9D8B030D-6E8A-4147-A177-3AD203B41FA5}">
                      <a16:colId xmlns:a16="http://schemas.microsoft.com/office/drawing/2014/main" val="448498554"/>
                    </a:ext>
                  </a:extLst>
                </a:gridCol>
                <a:gridCol w="2991061">
                  <a:extLst>
                    <a:ext uri="{9D8B030D-6E8A-4147-A177-3AD203B41FA5}">
                      <a16:colId xmlns:a16="http://schemas.microsoft.com/office/drawing/2014/main" val="144431970"/>
                    </a:ext>
                  </a:extLst>
                </a:gridCol>
              </a:tblGrid>
              <a:tr h="2033294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Cylinder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581395"/>
                  </a:ext>
                </a:extLst>
              </a:tr>
              <a:tr h="2033294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Rectangle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291122"/>
                  </a:ext>
                </a:extLst>
              </a:tr>
              <a:tr h="2033294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Sphere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Pyramid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7592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7</Words>
  <Application>Microsoft Office PowerPoint</Application>
  <PresentationFormat>Letter Paper (8.5x11 in)</PresentationFormat>
  <Paragraphs>865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Kaitlyn Straub</cp:lastModifiedBy>
  <cp:revision>12</cp:revision>
  <dcterms:created xsi:type="dcterms:W3CDTF">2017-01-18T12:46:00Z</dcterms:created>
  <dcterms:modified xsi:type="dcterms:W3CDTF">2017-01-25T18:56:57Z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2017-01-18T00:00:00Z</vt:filetime>
  </property>
</Properties>
</file>